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AF00"/>
    <a:srgbClr val="C6519A"/>
    <a:srgbClr val="B2D107"/>
    <a:srgbClr val="FDB840"/>
    <a:srgbClr val="79B9CE"/>
    <a:srgbClr val="2B98A3"/>
    <a:srgbClr val="EFC826"/>
    <a:srgbClr val="8CB8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21" autoAdjust="0"/>
    <p:restoredTop sz="94660"/>
  </p:normalViewPr>
  <p:slideViewPr>
    <p:cSldViewPr snapToGrid="0" snapToObjects="1">
      <p:cViewPr>
        <p:scale>
          <a:sx n="100" d="100"/>
          <a:sy n="100" d="100"/>
        </p:scale>
        <p:origin x="-1952" y="-3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docProps/app.xml><?xml version="1.0" encoding="utf-8"?>
<Properties xmlns="http://schemas.openxmlformats.org/officeDocument/2006/extended-properties" xmlns:vt="http://schemas.openxmlformats.org/officeDocument/2006/docPropsVTypes">
  <TotalTime>1071</TotalTime>
  <Words>3290</Words>
  <Application>Microsoft Macintosh PowerPoint</Application>
  <PresentationFormat>On-screen Show (4:3)</PresentationFormat>
  <Paragraphs>345</Paragraphs>
  <Slides>50</Slides>
  <Notes>42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Hillary Bliss</dc:creator>
  <cp:lastModifiedBy>Hillary Bliss</cp:lastModifiedBy>
  <cp:revision>86</cp:revision>
  <dcterms:created xsi:type="dcterms:W3CDTF">2015-01-27T20:03:36Z</dcterms:created>
  <dcterms:modified xsi:type="dcterms:W3CDTF">2015-04-07T13:52:43Z</dcterms:modified>
</cp:coreProperties>
</file>